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1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9145B-D167-491E-92DF-517D82A8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956513"/>
            <a:ext cx="9492295" cy="3846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EB685-2EA9-41C6-B512-6869DC6A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4" y="5729750"/>
            <a:ext cx="4895512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8176F0-97AF-48D7-BD6F-5128F528B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470" y="1303441"/>
            <a:ext cx="902286" cy="518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9C257-065F-409A-BDA2-0069719F9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138" y="1941959"/>
            <a:ext cx="1030313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B25D4-1487-4979-AC8B-A85B4C74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386" y="3268629"/>
            <a:ext cx="3042168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398FEE-7163-49E4-AA87-45FF4C08B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1680" y="4719258"/>
            <a:ext cx="23898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2DFFC-28E0-4E99-AE36-CFCF600C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850816"/>
            <a:ext cx="9492295" cy="4535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281AE-771F-49B0-8B58-D89747AAA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50" y="5632247"/>
            <a:ext cx="4389500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E93BF-F1C5-4366-8D28-C06AB5E17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055" y="1209757"/>
            <a:ext cx="120711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0EC93D-5A5B-44AF-B59C-E74F8B6C8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037" y="2542225"/>
            <a:ext cx="2743438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893AB-665D-4315-9A17-9F31D3F36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752" y="3276720"/>
            <a:ext cx="695004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5FDA3-4669-4FE9-9CE8-DB52C76B2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028" y="5110717"/>
            <a:ext cx="133514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A0CC9-C9B0-414D-AED5-E76952B21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44" y="5815196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D986C-FDA3-491D-9BAE-5DB79EA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7" y="972751"/>
            <a:ext cx="8669263" cy="4109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63A70-042A-43BA-B8E5-38CF14F71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983" y="1022722"/>
            <a:ext cx="908383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69E923-E8DA-40F7-AFD9-556888562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872" y="2160395"/>
            <a:ext cx="1048603" cy="530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508C99-2327-4B67-8B82-017B54387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556" y="2779552"/>
            <a:ext cx="2225233" cy="902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8FB384-362F-46DE-9E6C-4EF023850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8215" y="4923972"/>
            <a:ext cx="2609314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1226E-CBA9-4DA6-A1D1-E3EAD28DB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4" y="696971"/>
            <a:ext cx="8632684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21A065-9042-41FC-ADB7-5E1C87002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41" y="5697221"/>
            <a:ext cx="5413717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C994E-33A2-40AA-B46F-6B5F8F0CA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52" y="1194971"/>
            <a:ext cx="1475360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A6F72-9B51-43E3-9802-941F0EFF9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709" y="2154330"/>
            <a:ext cx="1408298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776E4-A1A5-4F00-9EDC-57435D63F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6166" y="3100502"/>
            <a:ext cx="2487384" cy="5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A99969-F2D8-4394-B02C-4D3424E1C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129" y="4194432"/>
            <a:ext cx="8230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88D4F-2DA7-4C55-9218-C188E54A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99" y="954339"/>
            <a:ext cx="8675360" cy="3560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3BC8F-A53C-4F0E-8B48-15A8D2CB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44" y="5684374"/>
            <a:ext cx="520033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9AC4F-A21B-4A3D-8A1A-570FD9EE9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173" y="1074462"/>
            <a:ext cx="823031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FAECC3-A978-4448-947C-138AEE2BF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200" y="2048139"/>
            <a:ext cx="695004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0F948C-A16E-402C-9627-2350AD83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195" y="2913787"/>
            <a:ext cx="951058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0CB0EC-9270-4AD6-9CA4-78B56C116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896" y="3775918"/>
            <a:ext cx="144487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8027B-6DC7-4D7A-A06F-58D07711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09" y="811135"/>
            <a:ext cx="8638781" cy="45358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F9BE1-1903-43CB-9F61-6531E3AE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603" y="5774685"/>
            <a:ext cx="5102794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67D33E-CDE3-4D7D-9648-EA16F6D72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167" y="1511048"/>
            <a:ext cx="2926334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F59BD1-4282-4CB5-A931-BA4453E4A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444" y="2007915"/>
            <a:ext cx="695004" cy="51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EB74D-365A-4638-A7FE-DD12E048D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587" y="3381021"/>
            <a:ext cx="1438781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DB59EA-CD5C-4393-8F08-E65521E86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624" y="4585336"/>
            <a:ext cx="144487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DE5FCE-589C-4C2E-9668-F3111F0D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5" y="767852"/>
            <a:ext cx="9492295" cy="3920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D94A4A-2B5E-461D-9283-C2F960B00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14" y="5715211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41BECB-AF67-4AA6-984C-1EE91732B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865" y="1018472"/>
            <a:ext cx="1633870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4A1F22-59E7-40BF-82B0-49642B6CB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929" y="2036827"/>
            <a:ext cx="823031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73C79-B0D2-4E69-B901-CD028A7A8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065" y="2792797"/>
            <a:ext cx="823031" cy="749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9BDC89-1624-41C8-A2EC-AB3257E27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8999" y="4045129"/>
            <a:ext cx="106689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20E02-132C-42DD-9D47-89EB17CD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7" y="815556"/>
            <a:ext cx="9620322" cy="4413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B2EFB-3EFD-497F-84E3-4A272F171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176" y="5667507"/>
            <a:ext cx="532226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26F955-F149-4B86-8B23-8F40AAC2D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955" y="1512661"/>
            <a:ext cx="877900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5974AF-BCB5-40D3-905C-4ECBDA799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883" y="2295045"/>
            <a:ext cx="859611" cy="7559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E55A91-FBC4-4F86-95BE-372334074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309" y="3678877"/>
            <a:ext cx="1713124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19A347-8E85-4977-B33E-AD4F45B1A0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4445" y="4418565"/>
            <a:ext cx="14814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06D4C-B0FE-4094-8C78-A10BF0FE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26" y="769391"/>
            <a:ext cx="9528874" cy="3987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EEB60-F000-4FD8-A304-100B42E5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21" y="5627929"/>
            <a:ext cx="7230483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55650-F8FA-4A68-9F07-00D360C8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643" y="1526357"/>
            <a:ext cx="1133954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21D798-8798-4789-A814-4CB9B4F33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457" y="2191873"/>
            <a:ext cx="1316850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027E49-6669-4265-B108-9A61001AB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457" y="3166849"/>
            <a:ext cx="695004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2D4FB7-0220-4453-A975-53B1E8E94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893" y="3986243"/>
            <a:ext cx="236545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E3A63"/>
                </a:solidFill>
                <a:latin typeface="+mn-lt"/>
              </a:rPr>
              <a:t>Y8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Week 8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E3A63"/>
                </a:solidFill>
                <a:latin typeface="+mn-lt"/>
              </a:rPr>
              <a:t> 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E44A20-5F1A-4674-B48F-BA8883DC3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0" y="938605"/>
            <a:ext cx="9492295" cy="3560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999D46-F253-4564-A7BC-0A5067607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94" y="5639218"/>
            <a:ext cx="6127011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AEB49F-3B92-4F3B-A74E-C50EC3B97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186" y="1256164"/>
            <a:ext cx="1298561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4E745-3BDE-4CB7-B547-1A801EBC8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643" y="2004071"/>
            <a:ext cx="1231499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43AE7-C8A5-4CB8-B76C-744DB2340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883" y="2971797"/>
            <a:ext cx="774259" cy="524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C04BF7-9AEE-4614-9CC8-489E7AFEB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643" y="3713951"/>
            <a:ext cx="176799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29B130-3181-495F-868B-7A883B638A70}"/>
</file>

<file path=customXml/itemProps2.xml><?xml version="1.0" encoding="utf-8"?>
<ds:datastoreItem xmlns:ds="http://schemas.openxmlformats.org/officeDocument/2006/customXml" ds:itemID="{0B1C1BD6-8AD0-417B-8C97-59F38FFF0D34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2c906d8d-99be-4407-aa03-d43c7b68d295"/>
    <ds:schemaRef ds:uri="http://schemas.microsoft.com/office/infopath/2007/PartnerControls"/>
    <ds:schemaRef ds:uri="d1300534-ca9f-478b-a414-5dcf7f63c6c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8388FF0-A8C5-4F41-8984-AC83D152FB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4358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Bariol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85</cp:revision>
  <dcterms:created xsi:type="dcterms:W3CDTF">2019-10-15T10:24:11Z</dcterms:created>
  <dcterms:modified xsi:type="dcterms:W3CDTF">2019-12-20T08:51:50Z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